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599525" cy="28800425"/>
  <p:notesSz cx="6858000" cy="9144000"/>
  <p:defaultTextStyle>
    <a:defPPr>
      <a:defRPr lang="en-US"/>
    </a:defPPr>
    <a:lvl1pPr marL="0" algn="l" defTabSz="2964184" rtl="0" eaLnBrk="1" latinLnBrk="0" hangingPunct="1">
      <a:defRPr sz="5862" kern="1200">
        <a:solidFill>
          <a:schemeClr val="tx1"/>
        </a:solidFill>
        <a:latin typeface="+mn-lt"/>
        <a:ea typeface="+mn-ea"/>
        <a:cs typeface="+mn-cs"/>
      </a:defRPr>
    </a:lvl1pPr>
    <a:lvl2pPr marL="1482092" algn="l" defTabSz="2964184" rtl="0" eaLnBrk="1" latinLnBrk="0" hangingPunct="1">
      <a:defRPr sz="5862" kern="1200">
        <a:solidFill>
          <a:schemeClr val="tx1"/>
        </a:solidFill>
        <a:latin typeface="+mn-lt"/>
        <a:ea typeface="+mn-ea"/>
        <a:cs typeface="+mn-cs"/>
      </a:defRPr>
    </a:lvl2pPr>
    <a:lvl3pPr marL="2964184" algn="l" defTabSz="2964184" rtl="0" eaLnBrk="1" latinLnBrk="0" hangingPunct="1">
      <a:defRPr sz="5862" kern="1200">
        <a:solidFill>
          <a:schemeClr val="tx1"/>
        </a:solidFill>
        <a:latin typeface="+mn-lt"/>
        <a:ea typeface="+mn-ea"/>
        <a:cs typeface="+mn-cs"/>
      </a:defRPr>
    </a:lvl3pPr>
    <a:lvl4pPr marL="4446274" algn="l" defTabSz="2964184" rtl="0" eaLnBrk="1" latinLnBrk="0" hangingPunct="1">
      <a:defRPr sz="5862" kern="1200">
        <a:solidFill>
          <a:schemeClr val="tx1"/>
        </a:solidFill>
        <a:latin typeface="+mn-lt"/>
        <a:ea typeface="+mn-ea"/>
        <a:cs typeface="+mn-cs"/>
      </a:defRPr>
    </a:lvl4pPr>
    <a:lvl5pPr marL="5928365" algn="l" defTabSz="2964184" rtl="0" eaLnBrk="1" latinLnBrk="0" hangingPunct="1">
      <a:defRPr sz="5862" kern="1200">
        <a:solidFill>
          <a:schemeClr val="tx1"/>
        </a:solidFill>
        <a:latin typeface="+mn-lt"/>
        <a:ea typeface="+mn-ea"/>
        <a:cs typeface="+mn-cs"/>
      </a:defRPr>
    </a:lvl5pPr>
    <a:lvl6pPr marL="7410457" algn="l" defTabSz="2964184" rtl="0" eaLnBrk="1" latinLnBrk="0" hangingPunct="1">
      <a:defRPr sz="5862" kern="1200">
        <a:solidFill>
          <a:schemeClr val="tx1"/>
        </a:solidFill>
        <a:latin typeface="+mn-lt"/>
        <a:ea typeface="+mn-ea"/>
        <a:cs typeface="+mn-cs"/>
      </a:defRPr>
    </a:lvl6pPr>
    <a:lvl7pPr marL="8892550" algn="l" defTabSz="2964184" rtl="0" eaLnBrk="1" latinLnBrk="0" hangingPunct="1">
      <a:defRPr sz="5862" kern="1200">
        <a:solidFill>
          <a:schemeClr val="tx1"/>
        </a:solidFill>
        <a:latin typeface="+mn-lt"/>
        <a:ea typeface="+mn-ea"/>
        <a:cs typeface="+mn-cs"/>
      </a:defRPr>
    </a:lvl7pPr>
    <a:lvl8pPr marL="10374640" algn="l" defTabSz="2964184" rtl="0" eaLnBrk="1" latinLnBrk="0" hangingPunct="1">
      <a:defRPr sz="5862" kern="1200">
        <a:solidFill>
          <a:schemeClr val="tx1"/>
        </a:solidFill>
        <a:latin typeface="+mn-lt"/>
        <a:ea typeface="+mn-ea"/>
        <a:cs typeface="+mn-cs"/>
      </a:defRPr>
    </a:lvl8pPr>
    <a:lvl9pPr marL="11856732" algn="l" defTabSz="2964184" rtl="0" eaLnBrk="1" latinLnBrk="0" hangingPunct="1">
      <a:defRPr sz="586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orient="horz" pos="252" userDrawn="1">
          <p15:clr>
            <a:srgbClr val="A4A3A4"/>
          </p15:clr>
        </p15:guide>
        <p15:guide id="3" orient="horz" pos="17638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286" userDrawn="1">
          <p15:clr>
            <a:srgbClr val="A4A3A4"/>
          </p15:clr>
        </p15:guide>
        <p15:guide id="6" pos="133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74"/>
    <a:srgbClr val="7386BF"/>
    <a:srgbClr val="4CBD7F"/>
    <a:srgbClr val="8C9BCA"/>
    <a:srgbClr val="58BA47"/>
    <a:srgbClr val="00759E"/>
    <a:srgbClr val="F3F5FA"/>
    <a:srgbClr val="CDD2DE"/>
    <a:srgbClr val="E3E9E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701" autoAdjust="0"/>
  </p:normalViewPr>
  <p:slideViewPr>
    <p:cSldViewPr snapToGrid="0" snapToObjects="1" showGuides="1">
      <p:cViewPr>
        <p:scale>
          <a:sx n="30" d="100"/>
          <a:sy n="30" d="100"/>
        </p:scale>
        <p:origin x="1530" y="-2430"/>
      </p:cViewPr>
      <p:guideLst>
        <p:guide orient="horz" pos="2904"/>
        <p:guide orient="horz" pos="252"/>
        <p:guide orient="horz" pos="17638"/>
        <p:guide orient="horz"/>
        <p:guide pos="286"/>
        <p:guide pos="133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-195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7/4/2019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641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482092" algn="l" defTabSz="29641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964184" algn="l" defTabSz="29641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4446274" algn="l" defTabSz="29641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5928365" algn="l" defTabSz="29641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7410457" algn="l" defTabSz="29641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8892550" algn="l" defTabSz="29641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10374640" algn="l" defTabSz="29641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11856732" algn="l" defTabSz="2964184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4713" y="685800"/>
            <a:ext cx="25685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6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44966" y="4873479"/>
            <a:ext cx="10201577" cy="74207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84">
                <a:solidFill>
                  <a:schemeClr val="bg1"/>
                </a:solidFill>
                <a:latin typeface="Trebuchet MS" pitchFamily="34" charset="0"/>
              </a:defRPr>
            </a:lvl1pPr>
            <a:lvl2pPr marL="979053" indent="-376558">
              <a:defRPr sz="1682">
                <a:latin typeface="Trebuchet MS" pitchFamily="34" charset="0"/>
              </a:defRPr>
            </a:lvl2pPr>
            <a:lvl3pPr marL="1355611" indent="-376558">
              <a:defRPr sz="1682">
                <a:latin typeface="Trebuchet MS" pitchFamily="34" charset="0"/>
              </a:defRPr>
            </a:lvl3pPr>
            <a:lvl4pPr marL="1769825" indent="-414215">
              <a:defRPr sz="1682">
                <a:latin typeface="Trebuchet MS" pitchFamily="34" charset="0"/>
              </a:defRPr>
            </a:lvl4pPr>
            <a:lvl5pPr marL="2071072" indent="-301247">
              <a:defRPr sz="1682">
                <a:latin typeface="Trebuchet MS" pitchFamily="34" charset="0"/>
              </a:defRPr>
            </a:lvl5pPr>
          </a:lstStyle>
          <a:p>
            <a:pPr marL="0" marR="0" lvl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/>
              <a:t>Coloque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3899" y="4353184"/>
            <a:ext cx="10193524" cy="5846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2624" b="1" u="none" baseline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INTRODUÇÃO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53898" y="8181609"/>
            <a:ext cx="10196016" cy="5846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2624" b="1" u="none" baseline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OBJECTIVOS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0872121" y="4353184"/>
            <a:ext cx="10193393" cy="5846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2624" b="1" u="none" baseline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METODOLOGIA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0872121" y="4873480"/>
            <a:ext cx="10193393" cy="74207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Font typeface="Arial" panose="020B0604020202020204" pitchFamily="34" charset="0"/>
              <a:buNone/>
              <a:defRPr sz="1884">
                <a:solidFill>
                  <a:schemeClr val="bg1"/>
                </a:solidFill>
                <a:latin typeface="Trebuchet MS" pitchFamily="34" charset="0"/>
              </a:defRPr>
            </a:lvl1pPr>
            <a:lvl2pPr marL="979053" indent="-376558">
              <a:defRPr sz="1682">
                <a:latin typeface="Trebuchet MS" pitchFamily="34" charset="0"/>
              </a:defRPr>
            </a:lvl2pPr>
            <a:lvl3pPr marL="1355611" indent="-376558">
              <a:defRPr sz="1682">
                <a:latin typeface="Trebuchet MS" pitchFamily="34" charset="0"/>
              </a:defRPr>
            </a:lvl3pPr>
            <a:lvl4pPr marL="1769825" indent="-414215">
              <a:defRPr sz="1682">
                <a:latin typeface="Trebuchet MS" pitchFamily="34" charset="0"/>
              </a:defRPr>
            </a:lvl4pPr>
            <a:lvl5pPr marL="2071072" indent="-301247">
              <a:defRPr sz="1682">
                <a:latin typeface="Trebuchet MS" pitchFamily="34" charset="0"/>
              </a:defRPr>
            </a:lvl5pPr>
          </a:lstStyle>
          <a:p>
            <a:pPr lvl="0"/>
            <a:r>
              <a:rPr lang="en-US" dirty="0" err="1"/>
              <a:t>Coloque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81067" y="24097268"/>
            <a:ext cx="10190592" cy="5846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2624" b="1" u="none" baseline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CONCLUSÕES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477160" y="24654138"/>
            <a:ext cx="10194499" cy="74207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84">
                <a:solidFill>
                  <a:schemeClr val="bg1"/>
                </a:solidFill>
                <a:latin typeface="Trebuchet MS" pitchFamily="34" charset="0"/>
              </a:defRPr>
            </a:lvl1pPr>
            <a:lvl2pPr marL="979053" indent="-376558">
              <a:defRPr sz="1682">
                <a:latin typeface="Trebuchet MS" pitchFamily="34" charset="0"/>
              </a:defRPr>
            </a:lvl2pPr>
            <a:lvl3pPr marL="1355611" indent="-376558">
              <a:defRPr sz="1682">
                <a:latin typeface="Trebuchet MS" pitchFamily="34" charset="0"/>
              </a:defRPr>
            </a:lvl3pPr>
            <a:lvl4pPr marL="1769825" indent="-414215">
              <a:defRPr sz="1682">
                <a:latin typeface="Trebuchet MS" pitchFamily="34" charset="0"/>
              </a:defRPr>
            </a:lvl4pPr>
            <a:lvl5pPr marL="2071072" indent="-301247">
              <a:defRPr sz="1682">
                <a:latin typeface="Trebuchet MS" pitchFamily="34" charset="0"/>
              </a:defRPr>
            </a:lvl5pPr>
          </a:lstStyle>
          <a:p>
            <a:pPr marL="0" marR="0" lvl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/>
              <a:t>Coloque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0880023" y="24097379"/>
            <a:ext cx="10185490" cy="5846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2624" b="1" u="none" baseline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REFERÊNCIAS BIBLIOGRÁFICAS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0872121" y="24667706"/>
            <a:ext cx="10190592" cy="74207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1884" baseline="0">
                <a:solidFill>
                  <a:schemeClr val="bg1"/>
                </a:solidFill>
                <a:latin typeface="Trebuchet MS" pitchFamily="34" charset="0"/>
              </a:defRPr>
            </a:lvl1pPr>
            <a:lvl2pPr marL="979053" indent="-376558">
              <a:defRPr sz="1682">
                <a:latin typeface="Trebuchet MS" pitchFamily="34" charset="0"/>
              </a:defRPr>
            </a:lvl2pPr>
            <a:lvl3pPr marL="1355611" indent="-376558">
              <a:defRPr sz="1682">
                <a:latin typeface="Trebuchet MS" pitchFamily="34" charset="0"/>
              </a:defRPr>
            </a:lvl3pPr>
            <a:lvl4pPr marL="1769825" indent="-414215">
              <a:defRPr sz="1682">
                <a:latin typeface="Trebuchet MS" pitchFamily="34" charset="0"/>
              </a:defRPr>
            </a:lvl4pPr>
            <a:lvl5pPr marL="2071072" indent="-301247">
              <a:defRPr sz="1682">
                <a:latin typeface="Trebuchet MS" pitchFamily="34" charset="0"/>
              </a:defRPr>
            </a:lvl5pPr>
          </a:lstStyle>
          <a:p>
            <a:pPr lvl="0"/>
            <a:r>
              <a:rPr lang="en-US" dirty="0" err="1"/>
              <a:t>Coloque</a:t>
            </a:r>
            <a:r>
              <a:rPr lang="en-US" dirty="0"/>
              <a:t> as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principais</a:t>
            </a:r>
            <a:r>
              <a:rPr lang="en-US" dirty="0"/>
              <a:t> </a:t>
            </a:r>
            <a:r>
              <a:rPr lang="en-US" dirty="0" err="1"/>
              <a:t>referências</a:t>
            </a:r>
            <a:r>
              <a:rPr lang="en-US" dirty="0"/>
              <a:t> </a:t>
            </a:r>
            <a:r>
              <a:rPr lang="en-US" dirty="0" err="1"/>
              <a:t>bibliográficas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444966" y="8739731"/>
            <a:ext cx="10202457" cy="74207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84">
                <a:solidFill>
                  <a:schemeClr val="bg1"/>
                </a:solidFill>
                <a:latin typeface="Trebuchet MS" pitchFamily="34" charset="0"/>
              </a:defRPr>
            </a:lvl1pPr>
            <a:lvl2pPr marL="979053" indent="-376558">
              <a:defRPr sz="1682">
                <a:latin typeface="Trebuchet MS" pitchFamily="34" charset="0"/>
              </a:defRPr>
            </a:lvl2pPr>
            <a:lvl3pPr marL="1355611" indent="-376558">
              <a:defRPr sz="1682">
                <a:latin typeface="Trebuchet MS" pitchFamily="34" charset="0"/>
              </a:defRPr>
            </a:lvl3pPr>
            <a:lvl4pPr marL="1769825" indent="-414215">
              <a:defRPr sz="1682">
                <a:latin typeface="Trebuchet MS" pitchFamily="34" charset="0"/>
              </a:defRPr>
            </a:lvl4pPr>
            <a:lvl5pPr marL="2071072" indent="-301247">
              <a:defRPr sz="1682">
                <a:latin typeface="Trebuchet MS" pitchFamily="34" charset="0"/>
              </a:defRPr>
            </a:lvl5pPr>
          </a:lstStyle>
          <a:p>
            <a:pPr marL="0" marR="0" lvl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/>
              <a:t>Coloque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877835" y="2765994"/>
            <a:ext cx="15762309" cy="731762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3633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buFontTx/>
              <a:buNone/>
              <a:defRPr sz="4104"/>
            </a:lvl2pPr>
            <a:lvl3pPr>
              <a:buFontTx/>
              <a:buNone/>
              <a:defRPr sz="4104"/>
            </a:lvl3pPr>
            <a:lvl4pPr>
              <a:buFontTx/>
              <a:buNone/>
              <a:defRPr sz="4104"/>
            </a:lvl4pPr>
            <a:lvl5pPr>
              <a:buFontTx/>
              <a:buNone/>
              <a:defRPr sz="4104"/>
            </a:lvl5pPr>
          </a:lstStyle>
          <a:p>
            <a:pPr lvl="0"/>
            <a:r>
              <a:rPr lang="en-US" dirty="0" err="1"/>
              <a:t>Informação</a:t>
            </a:r>
            <a:r>
              <a:rPr lang="en-US" dirty="0"/>
              <a:t> </a:t>
            </a:r>
            <a:r>
              <a:rPr lang="en-US" dirty="0" err="1"/>
              <a:t>Institucional</a:t>
            </a:r>
            <a:r>
              <a:rPr lang="en-US" dirty="0"/>
              <a:t> e email do </a:t>
            </a:r>
            <a:r>
              <a:rPr lang="en-US" dirty="0" err="1"/>
              <a:t>autor</a:t>
            </a:r>
            <a:r>
              <a:rPr lang="en-US" dirty="0"/>
              <a:t> </a:t>
            </a:r>
            <a:r>
              <a:rPr lang="en-US" dirty="0" err="1"/>
              <a:t>correspondente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2877835" y="1721457"/>
            <a:ext cx="15762309" cy="849239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4844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buFontTx/>
              <a:buNone/>
              <a:defRPr sz="4104"/>
            </a:lvl2pPr>
            <a:lvl3pPr>
              <a:buFontTx/>
              <a:buNone/>
              <a:defRPr sz="4104"/>
            </a:lvl3pPr>
            <a:lvl4pPr>
              <a:buFontTx/>
              <a:buNone/>
              <a:defRPr sz="4104"/>
            </a:lvl4pPr>
            <a:lvl5pPr>
              <a:buFontTx/>
              <a:buNone/>
              <a:defRPr sz="4104"/>
            </a:lvl5pPr>
          </a:lstStyle>
          <a:p>
            <a:pPr lvl="0"/>
            <a:r>
              <a:rPr lang="en-US" dirty="0" err="1"/>
              <a:t>Autores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877835" y="331674"/>
            <a:ext cx="15762309" cy="1194485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6593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buFontTx/>
              <a:buNone/>
              <a:defRPr sz="4104"/>
            </a:lvl2pPr>
            <a:lvl3pPr>
              <a:buFontTx/>
              <a:buNone/>
              <a:defRPr sz="4104"/>
            </a:lvl3pPr>
            <a:lvl4pPr>
              <a:buFontTx/>
              <a:buNone/>
              <a:defRPr sz="4104"/>
            </a:lvl4pPr>
            <a:lvl5pPr>
              <a:buFontTx/>
              <a:buNone/>
              <a:defRPr sz="4104"/>
            </a:lvl5pPr>
          </a:lstStyle>
          <a:p>
            <a:pPr lvl="0"/>
            <a:r>
              <a:rPr lang="en-US" dirty="0" err="1"/>
              <a:t>Título</a:t>
            </a:r>
            <a:endParaRPr lang="en-US" dirty="0"/>
          </a:p>
        </p:txBody>
      </p:sp>
      <p:sp>
        <p:nvSpPr>
          <p:cNvPr id="7" name="Marcador de Posição da Imagem 6"/>
          <p:cNvSpPr>
            <a:spLocks noGrp="1"/>
          </p:cNvSpPr>
          <p:nvPr>
            <p:ph type="pic" sz="quarter" idx="154" hasCustomPrompt="1"/>
          </p:nvPr>
        </p:nvSpPr>
        <p:spPr>
          <a:xfrm>
            <a:off x="18867730" y="1526158"/>
            <a:ext cx="2279329" cy="15550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33" baseline="0">
                <a:solidFill>
                  <a:schemeClr val="tx1"/>
                </a:solidFill>
              </a:defRPr>
            </a:lvl1pPr>
          </a:lstStyle>
          <a:p>
            <a:r>
              <a:rPr lang="pt-PT" dirty="0"/>
              <a:t>Logotipo da instituição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5" hasCustomPrompt="1"/>
          </p:nvPr>
        </p:nvSpPr>
        <p:spPr>
          <a:xfrm>
            <a:off x="475643" y="10965626"/>
            <a:ext cx="20664493" cy="5846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2624" b="1" u="none" baseline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RESULTADOS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56" hasCustomPrompt="1"/>
          </p:nvPr>
        </p:nvSpPr>
        <p:spPr>
          <a:xfrm>
            <a:off x="507484" y="11600654"/>
            <a:ext cx="10204948" cy="74207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84" baseline="0">
                <a:solidFill>
                  <a:schemeClr val="bg1"/>
                </a:solidFill>
                <a:latin typeface="Trebuchet MS" pitchFamily="34" charset="0"/>
              </a:defRPr>
            </a:lvl1pPr>
            <a:lvl2pPr marL="979053" indent="-376558">
              <a:defRPr sz="1682">
                <a:latin typeface="Trebuchet MS" pitchFamily="34" charset="0"/>
              </a:defRPr>
            </a:lvl2pPr>
            <a:lvl3pPr marL="1355611" indent="-376558">
              <a:defRPr sz="1682">
                <a:latin typeface="Trebuchet MS" pitchFamily="34" charset="0"/>
              </a:defRPr>
            </a:lvl3pPr>
            <a:lvl4pPr marL="1769825" indent="-414215">
              <a:defRPr sz="1682">
                <a:latin typeface="Trebuchet MS" pitchFamily="34" charset="0"/>
              </a:defRPr>
            </a:lvl4pPr>
            <a:lvl5pPr marL="2071072" indent="-301247">
              <a:defRPr sz="1682">
                <a:latin typeface="Trebuchet MS" pitchFamily="34" charset="0"/>
              </a:defRPr>
            </a:lvl5pPr>
          </a:lstStyle>
          <a:p>
            <a:pPr marL="0" marR="0" lvl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/>
              <a:t>Coloque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, </a:t>
            </a:r>
            <a:r>
              <a:rPr lang="en-US" dirty="0" err="1"/>
              <a:t>quadros</a:t>
            </a:r>
            <a:r>
              <a:rPr lang="en-US" dirty="0"/>
              <a:t> e </a:t>
            </a:r>
            <a:r>
              <a:rPr lang="en-US" dirty="0" err="1"/>
              <a:t>figuras</a:t>
            </a:r>
            <a:endParaRPr lang="en-US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quarter" idx="157" hasCustomPrompt="1"/>
          </p:nvPr>
        </p:nvSpPr>
        <p:spPr>
          <a:xfrm>
            <a:off x="18867730" y="3302651"/>
            <a:ext cx="2279329" cy="453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15" baseline="0"/>
            </a:lvl1pPr>
            <a:lvl2pPr>
              <a:defRPr sz="1682"/>
            </a:lvl2pPr>
            <a:lvl3pPr>
              <a:defRPr sz="1682"/>
            </a:lvl3pPr>
            <a:lvl4pPr>
              <a:defRPr sz="1682"/>
            </a:lvl4pPr>
            <a:lvl5pPr>
              <a:defRPr sz="1682"/>
            </a:lvl5pPr>
          </a:lstStyle>
          <a:p>
            <a:pPr lvl="0"/>
            <a:r>
              <a:rPr lang="pt-PT" dirty="0"/>
              <a:t>Código de submissão 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158" hasCustomPrompt="1"/>
          </p:nvPr>
        </p:nvSpPr>
        <p:spPr>
          <a:xfrm>
            <a:off x="10860565" y="11580122"/>
            <a:ext cx="10204948" cy="74207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84" baseline="0">
                <a:solidFill>
                  <a:schemeClr val="bg1"/>
                </a:solidFill>
                <a:latin typeface="Trebuchet MS" pitchFamily="34" charset="0"/>
              </a:defRPr>
            </a:lvl1pPr>
            <a:lvl2pPr marL="979053" indent="-376558">
              <a:defRPr sz="1682">
                <a:latin typeface="Trebuchet MS" pitchFamily="34" charset="0"/>
              </a:defRPr>
            </a:lvl2pPr>
            <a:lvl3pPr marL="1355611" indent="-376558">
              <a:defRPr sz="1682">
                <a:latin typeface="Trebuchet MS" pitchFamily="34" charset="0"/>
              </a:defRPr>
            </a:lvl3pPr>
            <a:lvl4pPr marL="1769825" indent="-414215">
              <a:defRPr sz="1682">
                <a:latin typeface="Trebuchet MS" pitchFamily="34" charset="0"/>
              </a:defRPr>
            </a:lvl4pPr>
            <a:lvl5pPr marL="2071072" indent="-301247">
              <a:defRPr sz="1682">
                <a:latin typeface="Trebuchet MS" pitchFamily="34" charset="0"/>
              </a:defRPr>
            </a:lvl5pPr>
          </a:lstStyle>
          <a:p>
            <a:pPr marL="0" marR="0" lvl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/>
              <a:t>Coloque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, </a:t>
            </a:r>
            <a:r>
              <a:rPr lang="en-US" dirty="0" err="1"/>
              <a:t>quadros</a:t>
            </a:r>
            <a:r>
              <a:rPr lang="en-US" dirty="0"/>
              <a:t> e </a:t>
            </a:r>
            <a:r>
              <a:rPr lang="en-US" dirty="0" err="1"/>
              <a:t>figuras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44966" y="5104199"/>
            <a:ext cx="10201577" cy="74207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84">
                <a:solidFill>
                  <a:schemeClr val="tx1"/>
                </a:solidFill>
                <a:latin typeface="Trebuchet MS" pitchFamily="34" charset="0"/>
              </a:defRPr>
            </a:lvl1pPr>
            <a:lvl2pPr marL="979053" indent="-376558">
              <a:defRPr sz="1682">
                <a:latin typeface="Trebuchet MS" pitchFamily="34" charset="0"/>
              </a:defRPr>
            </a:lvl2pPr>
            <a:lvl3pPr marL="1355611" indent="-376558">
              <a:defRPr sz="1682">
                <a:latin typeface="Trebuchet MS" pitchFamily="34" charset="0"/>
              </a:defRPr>
            </a:lvl3pPr>
            <a:lvl4pPr marL="1769825" indent="-414215">
              <a:defRPr sz="1682">
                <a:latin typeface="Trebuchet MS" pitchFamily="34" charset="0"/>
              </a:defRPr>
            </a:lvl4pPr>
            <a:lvl5pPr marL="2071072" indent="-301247">
              <a:defRPr sz="1682">
                <a:latin typeface="Trebuchet MS" pitchFamily="34" charset="0"/>
              </a:defRPr>
            </a:lvl5pPr>
          </a:lstStyle>
          <a:p>
            <a:pPr marL="0" marR="0" lvl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/>
              <a:t>Coloque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3899" y="4583903"/>
            <a:ext cx="10193524" cy="5846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2624" b="1" u="none" baseline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INTRODUÇÃO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453898" y="12411468"/>
            <a:ext cx="10196016" cy="5846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2624" b="1" u="none" baseline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OBJECTIVOS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0953667" y="4583903"/>
            <a:ext cx="10193393" cy="5846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2624" b="1" u="none" baseline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RESULTADOS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0953667" y="5104199"/>
            <a:ext cx="10193393" cy="74207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Font typeface="Arial" panose="020B0604020202020204" pitchFamily="34" charset="0"/>
              <a:buNone/>
              <a:defRPr sz="1884">
                <a:solidFill>
                  <a:schemeClr val="tx1"/>
                </a:solidFill>
                <a:latin typeface="Trebuchet MS" pitchFamily="34" charset="0"/>
              </a:defRPr>
            </a:lvl1pPr>
            <a:lvl2pPr marL="979053" indent="-376558">
              <a:defRPr sz="1682">
                <a:latin typeface="Trebuchet MS" pitchFamily="34" charset="0"/>
              </a:defRPr>
            </a:lvl2pPr>
            <a:lvl3pPr marL="1355611" indent="-376558">
              <a:defRPr sz="1682">
                <a:latin typeface="Trebuchet MS" pitchFamily="34" charset="0"/>
              </a:defRPr>
            </a:lvl3pPr>
            <a:lvl4pPr marL="1769825" indent="-414215">
              <a:defRPr sz="1682">
                <a:latin typeface="Trebuchet MS" pitchFamily="34" charset="0"/>
              </a:defRPr>
            </a:lvl4pPr>
            <a:lvl5pPr marL="2071072" indent="-301247">
              <a:defRPr sz="1682">
                <a:latin typeface="Trebuchet MS" pitchFamily="34" charset="0"/>
              </a:defRPr>
            </a:lvl5pPr>
          </a:lstStyle>
          <a:p>
            <a:pPr lvl="0"/>
            <a:r>
              <a:rPr lang="en-US" dirty="0" err="1"/>
              <a:t>Coloque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texto</a:t>
            </a:r>
            <a:r>
              <a:rPr lang="en-US" dirty="0"/>
              <a:t>, </a:t>
            </a:r>
            <a:r>
              <a:rPr lang="en-US" dirty="0" err="1"/>
              <a:t>quadros</a:t>
            </a:r>
            <a:r>
              <a:rPr lang="en-US" dirty="0"/>
              <a:t> e </a:t>
            </a:r>
            <a:r>
              <a:rPr lang="en-US" dirty="0" err="1"/>
              <a:t>figuras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0953667" y="17840878"/>
            <a:ext cx="10190592" cy="5846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2624" b="1" u="none" baseline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CONCLUSÕES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0949761" y="18397748"/>
            <a:ext cx="10194499" cy="74207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84">
                <a:solidFill>
                  <a:schemeClr val="tx1"/>
                </a:solidFill>
                <a:latin typeface="Trebuchet MS" pitchFamily="34" charset="0"/>
              </a:defRPr>
            </a:lvl1pPr>
            <a:lvl2pPr marL="979053" indent="-376558">
              <a:defRPr sz="1682">
                <a:latin typeface="Trebuchet MS" pitchFamily="34" charset="0"/>
              </a:defRPr>
            </a:lvl2pPr>
            <a:lvl3pPr marL="1355611" indent="-376558">
              <a:defRPr sz="1682">
                <a:latin typeface="Trebuchet MS" pitchFamily="34" charset="0"/>
              </a:defRPr>
            </a:lvl3pPr>
            <a:lvl4pPr marL="1769825" indent="-414215">
              <a:defRPr sz="1682">
                <a:latin typeface="Trebuchet MS" pitchFamily="34" charset="0"/>
              </a:defRPr>
            </a:lvl4pPr>
            <a:lvl5pPr marL="2071072" indent="-301247">
              <a:defRPr sz="1682">
                <a:latin typeface="Trebuchet MS" pitchFamily="34" charset="0"/>
              </a:defRPr>
            </a:lvl5pPr>
          </a:lstStyle>
          <a:p>
            <a:pPr marL="0" marR="0" lvl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/>
              <a:t>Coloque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0961569" y="24904898"/>
            <a:ext cx="10185490" cy="5846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2624" b="1" u="sng" baseline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REFERÊNCIAS BIBLIOGRÁFICAS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0953667" y="25475225"/>
            <a:ext cx="10190592" cy="74207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1884" baseline="0">
                <a:solidFill>
                  <a:schemeClr val="tx1"/>
                </a:solidFill>
                <a:latin typeface="Trebuchet MS" pitchFamily="34" charset="0"/>
              </a:defRPr>
            </a:lvl1pPr>
            <a:lvl2pPr marL="979053" indent="-376558">
              <a:defRPr sz="1682">
                <a:latin typeface="Trebuchet MS" pitchFamily="34" charset="0"/>
              </a:defRPr>
            </a:lvl2pPr>
            <a:lvl3pPr marL="1355611" indent="-376558">
              <a:defRPr sz="1682">
                <a:latin typeface="Trebuchet MS" pitchFamily="34" charset="0"/>
              </a:defRPr>
            </a:lvl3pPr>
            <a:lvl4pPr marL="1769825" indent="-414215">
              <a:defRPr sz="1682">
                <a:latin typeface="Trebuchet MS" pitchFamily="34" charset="0"/>
              </a:defRPr>
            </a:lvl4pPr>
            <a:lvl5pPr marL="2071072" indent="-301247">
              <a:defRPr sz="1682">
                <a:latin typeface="Trebuchet MS" pitchFamily="34" charset="0"/>
              </a:defRPr>
            </a:lvl5pPr>
          </a:lstStyle>
          <a:p>
            <a:pPr lvl="0"/>
            <a:r>
              <a:rPr lang="en-US" dirty="0" err="1"/>
              <a:t>Coloque</a:t>
            </a:r>
            <a:r>
              <a:rPr lang="en-US" dirty="0"/>
              <a:t> as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principais</a:t>
            </a:r>
            <a:r>
              <a:rPr lang="en-US" dirty="0"/>
              <a:t> </a:t>
            </a:r>
            <a:r>
              <a:rPr lang="en-US" dirty="0" err="1"/>
              <a:t>referências</a:t>
            </a:r>
            <a:r>
              <a:rPr lang="en-US" dirty="0"/>
              <a:t> </a:t>
            </a:r>
            <a:r>
              <a:rPr lang="en-US" dirty="0" err="1"/>
              <a:t>bibliográficas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444966" y="12969590"/>
            <a:ext cx="10202457" cy="74207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84">
                <a:solidFill>
                  <a:schemeClr val="tx1"/>
                </a:solidFill>
                <a:latin typeface="Trebuchet MS" pitchFamily="34" charset="0"/>
              </a:defRPr>
            </a:lvl1pPr>
            <a:lvl2pPr marL="979053" indent="-376558">
              <a:defRPr sz="1682">
                <a:latin typeface="Trebuchet MS" pitchFamily="34" charset="0"/>
              </a:defRPr>
            </a:lvl2pPr>
            <a:lvl3pPr marL="1355611" indent="-376558">
              <a:defRPr sz="1682">
                <a:latin typeface="Trebuchet MS" pitchFamily="34" charset="0"/>
              </a:defRPr>
            </a:lvl3pPr>
            <a:lvl4pPr marL="1769825" indent="-414215">
              <a:defRPr sz="1682">
                <a:latin typeface="Trebuchet MS" pitchFamily="34" charset="0"/>
              </a:defRPr>
            </a:lvl4pPr>
            <a:lvl5pPr marL="2071072" indent="-301247">
              <a:defRPr sz="1682">
                <a:latin typeface="Trebuchet MS" pitchFamily="34" charset="0"/>
              </a:defRPr>
            </a:lvl5pPr>
          </a:lstStyle>
          <a:p>
            <a:pPr marL="0" marR="0" lvl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/>
              <a:t>Coloque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877835" y="2765994"/>
            <a:ext cx="15762309" cy="731762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3633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>
              <a:buFontTx/>
              <a:buNone/>
              <a:defRPr sz="4104"/>
            </a:lvl2pPr>
            <a:lvl3pPr>
              <a:buFontTx/>
              <a:buNone/>
              <a:defRPr sz="4104"/>
            </a:lvl3pPr>
            <a:lvl4pPr>
              <a:buFontTx/>
              <a:buNone/>
              <a:defRPr sz="4104"/>
            </a:lvl4pPr>
            <a:lvl5pPr>
              <a:buFontTx/>
              <a:buNone/>
              <a:defRPr sz="4104"/>
            </a:lvl5pPr>
          </a:lstStyle>
          <a:p>
            <a:pPr lvl="0"/>
            <a:r>
              <a:rPr lang="en-US" dirty="0" err="1"/>
              <a:t>Informação</a:t>
            </a:r>
            <a:r>
              <a:rPr lang="en-US" dirty="0"/>
              <a:t> </a:t>
            </a:r>
            <a:r>
              <a:rPr lang="en-US" dirty="0" err="1"/>
              <a:t>Institucional</a:t>
            </a:r>
            <a:r>
              <a:rPr lang="en-US" dirty="0"/>
              <a:t> e email do </a:t>
            </a:r>
            <a:r>
              <a:rPr lang="en-US" dirty="0" err="1"/>
              <a:t>autor</a:t>
            </a:r>
            <a:r>
              <a:rPr lang="en-US" dirty="0"/>
              <a:t> </a:t>
            </a:r>
            <a:r>
              <a:rPr lang="en-US" dirty="0" err="1"/>
              <a:t>correspondente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2877835" y="1721457"/>
            <a:ext cx="15762309" cy="849239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4844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>
              <a:buFontTx/>
              <a:buNone/>
              <a:defRPr sz="4104"/>
            </a:lvl2pPr>
            <a:lvl3pPr>
              <a:buFontTx/>
              <a:buNone/>
              <a:defRPr sz="4104"/>
            </a:lvl3pPr>
            <a:lvl4pPr>
              <a:buFontTx/>
              <a:buNone/>
              <a:defRPr sz="4104"/>
            </a:lvl4pPr>
            <a:lvl5pPr>
              <a:buFontTx/>
              <a:buNone/>
              <a:defRPr sz="4104"/>
            </a:lvl5pPr>
          </a:lstStyle>
          <a:p>
            <a:pPr lvl="0"/>
            <a:r>
              <a:rPr lang="en-US" dirty="0" err="1"/>
              <a:t>Autores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877835" y="331674"/>
            <a:ext cx="15762309" cy="1194485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6593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>
              <a:buFontTx/>
              <a:buNone/>
              <a:defRPr sz="4104"/>
            </a:lvl2pPr>
            <a:lvl3pPr>
              <a:buFontTx/>
              <a:buNone/>
              <a:defRPr sz="4104"/>
            </a:lvl3pPr>
            <a:lvl4pPr>
              <a:buFontTx/>
              <a:buNone/>
              <a:defRPr sz="4104"/>
            </a:lvl4pPr>
            <a:lvl5pPr>
              <a:buFontTx/>
              <a:buNone/>
              <a:defRPr sz="4104"/>
            </a:lvl5pPr>
          </a:lstStyle>
          <a:p>
            <a:pPr lvl="0"/>
            <a:r>
              <a:rPr lang="en-US" dirty="0" err="1"/>
              <a:t>Título</a:t>
            </a:r>
            <a:endParaRPr lang="en-US" dirty="0"/>
          </a:p>
        </p:txBody>
      </p:sp>
      <p:sp>
        <p:nvSpPr>
          <p:cNvPr id="7" name="Marcador de Posição da Imagem 6"/>
          <p:cNvSpPr>
            <a:spLocks noGrp="1"/>
          </p:cNvSpPr>
          <p:nvPr>
            <p:ph type="pic" sz="quarter" idx="154" hasCustomPrompt="1"/>
          </p:nvPr>
        </p:nvSpPr>
        <p:spPr>
          <a:xfrm>
            <a:off x="18867730" y="332193"/>
            <a:ext cx="2279329" cy="31655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33" baseline="0">
                <a:solidFill>
                  <a:schemeClr val="bg1"/>
                </a:solidFill>
              </a:defRPr>
            </a:lvl1pPr>
          </a:lstStyle>
          <a:p>
            <a:r>
              <a:rPr lang="pt-PT" dirty="0"/>
              <a:t>Logotipo da instituição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5" hasCustomPrompt="1"/>
          </p:nvPr>
        </p:nvSpPr>
        <p:spPr>
          <a:xfrm>
            <a:off x="475643" y="17887213"/>
            <a:ext cx="10196016" cy="5846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2624" b="1" u="none" baseline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METODOLOGIA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56" hasCustomPrompt="1"/>
          </p:nvPr>
        </p:nvSpPr>
        <p:spPr>
          <a:xfrm>
            <a:off x="466712" y="18445334"/>
            <a:ext cx="10202457" cy="74207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84">
                <a:solidFill>
                  <a:schemeClr val="tx1"/>
                </a:solidFill>
                <a:latin typeface="Trebuchet MS" pitchFamily="34" charset="0"/>
              </a:defRPr>
            </a:lvl1pPr>
            <a:lvl2pPr marL="979053" indent="-376558">
              <a:defRPr sz="1682">
                <a:latin typeface="Trebuchet MS" pitchFamily="34" charset="0"/>
              </a:defRPr>
            </a:lvl2pPr>
            <a:lvl3pPr marL="1355611" indent="-376558">
              <a:defRPr sz="1682">
                <a:latin typeface="Trebuchet MS" pitchFamily="34" charset="0"/>
              </a:defRPr>
            </a:lvl3pPr>
            <a:lvl4pPr marL="1769825" indent="-414215">
              <a:defRPr sz="1682">
                <a:latin typeface="Trebuchet MS" pitchFamily="34" charset="0"/>
              </a:defRPr>
            </a:lvl4pPr>
            <a:lvl5pPr marL="2071072" indent="-301247">
              <a:defRPr sz="1682">
                <a:latin typeface="Trebuchet MS" pitchFamily="34" charset="0"/>
              </a:defRPr>
            </a:lvl5pPr>
          </a:lstStyle>
          <a:p>
            <a:pPr marL="0" marR="0" lvl="0" indent="0" algn="l" defTabSz="28919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/>
              <a:t>Coloque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5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1"/>
            <a:ext cx="21599525" cy="36607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0254" tIns="30126" rIns="60254" bIns="30126" anchor="ctr"/>
          <a:lstStyle/>
          <a:p>
            <a:pPr>
              <a:defRPr/>
            </a:pPr>
            <a:endParaRPr lang="en-US" sz="3944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097481" y="28252322"/>
            <a:ext cx="1594245" cy="21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0140" tIns="30064" rIns="60140" bIns="30064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336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DESIGN © 2012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73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452687" y="4337529"/>
            <a:ext cx="10273525" cy="6429385"/>
          </a:xfrm>
          <a:prstGeom prst="roundRect">
            <a:avLst>
              <a:gd name="adj" fmla="val 3215"/>
            </a:avLst>
          </a:prstGeom>
          <a:solidFill>
            <a:schemeClr val="tx1">
              <a:lumMod val="95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wrap="none" lIns="60254" tIns="30126" rIns="60254" bIns="30126" anchor="ctr"/>
          <a:lstStyle/>
          <a:p>
            <a:pPr>
              <a:defRPr/>
            </a:pPr>
            <a:endParaRPr lang="en-US" sz="3944" dirty="0"/>
          </a:p>
        </p:txBody>
      </p:sp>
      <p:sp>
        <p:nvSpPr>
          <p:cNvPr id="21" name="Rectangle 33"/>
          <p:cNvSpPr>
            <a:spLocks noChangeArrowheads="1"/>
          </p:cNvSpPr>
          <p:nvPr userDrawn="1"/>
        </p:nvSpPr>
        <p:spPr bwMode="auto">
          <a:xfrm>
            <a:off x="452689" y="10920727"/>
            <a:ext cx="20694150" cy="12997202"/>
          </a:xfrm>
          <a:prstGeom prst="roundRect">
            <a:avLst>
              <a:gd name="adj" fmla="val 3215"/>
            </a:avLst>
          </a:prstGeom>
          <a:solidFill>
            <a:schemeClr val="tx1">
              <a:lumMod val="95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wrap="none" lIns="60254" tIns="30126" rIns="60254" bIns="30126" anchor="ctr"/>
          <a:lstStyle/>
          <a:p>
            <a:pPr>
              <a:defRPr/>
            </a:pPr>
            <a:endParaRPr lang="en-US" sz="3944" dirty="0"/>
          </a:p>
        </p:txBody>
      </p:sp>
      <p:sp>
        <p:nvSpPr>
          <p:cNvPr id="40" name="Rectangle 33"/>
          <p:cNvSpPr>
            <a:spLocks noChangeArrowheads="1"/>
          </p:cNvSpPr>
          <p:nvPr userDrawn="1"/>
        </p:nvSpPr>
        <p:spPr bwMode="auto">
          <a:xfrm>
            <a:off x="10873313" y="4340126"/>
            <a:ext cx="10273525" cy="6426788"/>
          </a:xfrm>
          <a:prstGeom prst="roundRect">
            <a:avLst>
              <a:gd name="adj" fmla="val 3215"/>
            </a:avLst>
          </a:prstGeom>
          <a:solidFill>
            <a:schemeClr val="tx1">
              <a:lumMod val="95000"/>
            </a:schemeClr>
          </a:solidFill>
          <a:ln w="57150">
            <a:noFill/>
            <a:miter lim="800000"/>
            <a:headEnd/>
            <a:tailEnd/>
          </a:ln>
          <a:effectLst/>
        </p:spPr>
        <p:txBody>
          <a:bodyPr wrap="none" lIns="60254" tIns="30126" rIns="60254" bIns="30126" anchor="ctr"/>
          <a:lstStyle/>
          <a:p>
            <a:pPr>
              <a:defRPr/>
            </a:pPr>
            <a:endParaRPr lang="en-US" sz="3944" dirty="0"/>
          </a:p>
        </p:txBody>
      </p:sp>
      <p:sp>
        <p:nvSpPr>
          <p:cNvPr id="42" name="Rectangle 33"/>
          <p:cNvSpPr>
            <a:spLocks noChangeArrowheads="1"/>
          </p:cNvSpPr>
          <p:nvPr userDrawn="1"/>
        </p:nvSpPr>
        <p:spPr bwMode="auto">
          <a:xfrm>
            <a:off x="479870" y="24071741"/>
            <a:ext cx="10246342" cy="4397257"/>
          </a:xfrm>
          <a:prstGeom prst="roundRect">
            <a:avLst>
              <a:gd name="adj" fmla="val 6782"/>
            </a:avLst>
          </a:prstGeom>
          <a:solidFill>
            <a:schemeClr val="tx1">
              <a:lumMod val="95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wrap="none" lIns="60254" tIns="30126" rIns="60254" bIns="30126" anchor="ctr"/>
          <a:lstStyle/>
          <a:p>
            <a:pPr>
              <a:defRPr/>
            </a:pPr>
            <a:endParaRPr lang="en-US" sz="3944" dirty="0"/>
          </a:p>
        </p:txBody>
      </p:sp>
      <p:sp>
        <p:nvSpPr>
          <p:cNvPr id="44" name="Text Placeholder 5"/>
          <p:cNvSpPr txBox="1">
            <a:spLocks/>
          </p:cNvSpPr>
          <p:nvPr userDrawn="1"/>
        </p:nvSpPr>
        <p:spPr>
          <a:xfrm>
            <a:off x="453899" y="4382766"/>
            <a:ext cx="10193524" cy="525513"/>
          </a:xfrm>
          <a:prstGeom prst="rect">
            <a:avLst/>
          </a:prstGeom>
          <a:noFill/>
        </p:spPr>
        <p:txBody>
          <a:bodyPr wrap="square" lIns="60254" tIns="60254" rIns="60254" bIns="60254" anchor="ctr" anchorCtr="0">
            <a:spAutoFit/>
          </a:bodyPr>
          <a:lstStyle>
            <a:lvl1pPr marL="0" indent="0" algn="ctr" defTabSz="4298410" rtl="0" eaLnBrk="1" latinLnBrk="0" hangingPunct="1">
              <a:spcBef>
                <a:spcPct val="20000"/>
              </a:spcBef>
              <a:buFont typeface="Arial" pitchFamily="34" charset="0"/>
              <a:buNone/>
              <a:defRPr sz="3900" b="1" u="none" kern="1200" baseline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3492457" indent="-1343252" algn="l" defTabSz="4298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3012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2217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420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24"/>
              <a:t>INTRODUÇÃO</a:t>
            </a:r>
            <a:endParaRPr lang="en-US" sz="2624" dirty="0"/>
          </a:p>
        </p:txBody>
      </p:sp>
      <p:sp>
        <p:nvSpPr>
          <p:cNvPr id="64" name="Text Placeholder 5"/>
          <p:cNvSpPr txBox="1">
            <a:spLocks/>
          </p:cNvSpPr>
          <p:nvPr userDrawn="1"/>
        </p:nvSpPr>
        <p:spPr>
          <a:xfrm>
            <a:off x="10872121" y="4382766"/>
            <a:ext cx="10193393" cy="525513"/>
          </a:xfrm>
          <a:prstGeom prst="rect">
            <a:avLst/>
          </a:prstGeom>
          <a:noFill/>
        </p:spPr>
        <p:txBody>
          <a:bodyPr wrap="square" lIns="60254" tIns="60254" rIns="60254" bIns="60254" anchor="ctr" anchorCtr="0">
            <a:spAutoFit/>
          </a:bodyPr>
          <a:lstStyle>
            <a:lvl1pPr marL="0" indent="0" algn="ctr" defTabSz="4298410" rtl="0" eaLnBrk="1" latinLnBrk="0" hangingPunct="1">
              <a:spcBef>
                <a:spcPct val="20000"/>
              </a:spcBef>
              <a:buFont typeface="Arial" pitchFamily="34" charset="0"/>
              <a:buNone/>
              <a:defRPr sz="3900" b="1" u="none" kern="1200" baseline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3492457" indent="-1343252" algn="l" defTabSz="4298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3012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2217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420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24"/>
              <a:t>METODOLOGIA</a:t>
            </a:r>
            <a:endParaRPr lang="en-US" sz="2624" dirty="0"/>
          </a:p>
        </p:txBody>
      </p:sp>
      <p:sp>
        <p:nvSpPr>
          <p:cNvPr id="65" name="Text Placeholder 5"/>
          <p:cNvSpPr txBox="1">
            <a:spLocks/>
          </p:cNvSpPr>
          <p:nvPr userDrawn="1"/>
        </p:nvSpPr>
        <p:spPr>
          <a:xfrm>
            <a:off x="481067" y="24126851"/>
            <a:ext cx="10190592" cy="525513"/>
          </a:xfrm>
          <a:prstGeom prst="rect">
            <a:avLst/>
          </a:prstGeom>
          <a:noFill/>
        </p:spPr>
        <p:txBody>
          <a:bodyPr wrap="square" lIns="60254" tIns="60254" rIns="60254" bIns="60254" anchor="ctr" anchorCtr="0">
            <a:spAutoFit/>
          </a:bodyPr>
          <a:lstStyle>
            <a:lvl1pPr marL="0" indent="0" algn="ctr" defTabSz="4298410" rtl="0" eaLnBrk="1" latinLnBrk="0" hangingPunct="1">
              <a:spcBef>
                <a:spcPct val="20000"/>
              </a:spcBef>
              <a:buFont typeface="Arial" pitchFamily="34" charset="0"/>
              <a:buNone/>
              <a:defRPr sz="3900" b="1" u="none" kern="1200" baseline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3492457" indent="-1343252" algn="l" defTabSz="4298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3012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2217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420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24"/>
              <a:t>CONCLUSÕES</a:t>
            </a:r>
            <a:endParaRPr lang="en-US" sz="2624" dirty="0"/>
          </a:p>
        </p:txBody>
      </p:sp>
      <p:sp>
        <p:nvSpPr>
          <p:cNvPr id="67" name="Text Placeholder 5"/>
          <p:cNvSpPr txBox="1">
            <a:spLocks/>
          </p:cNvSpPr>
          <p:nvPr userDrawn="1"/>
        </p:nvSpPr>
        <p:spPr>
          <a:xfrm>
            <a:off x="475643" y="10995208"/>
            <a:ext cx="20664493" cy="525513"/>
          </a:xfrm>
          <a:prstGeom prst="rect">
            <a:avLst/>
          </a:prstGeom>
          <a:noFill/>
        </p:spPr>
        <p:txBody>
          <a:bodyPr wrap="square" lIns="60254" tIns="60254" rIns="60254" bIns="60254" anchor="ctr" anchorCtr="0">
            <a:spAutoFit/>
          </a:bodyPr>
          <a:lstStyle>
            <a:lvl1pPr marL="0" indent="0" algn="ctr" defTabSz="4298410" rtl="0" eaLnBrk="1" latinLnBrk="0" hangingPunct="1">
              <a:spcBef>
                <a:spcPct val="20000"/>
              </a:spcBef>
              <a:buFont typeface="Arial" pitchFamily="34" charset="0"/>
              <a:buNone/>
              <a:defRPr sz="3900" b="1" u="none" kern="1200" baseline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3492457" indent="-1343252" algn="l" defTabSz="4298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3012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2217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420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24"/>
              <a:t>RESULTADOS</a:t>
            </a:r>
            <a:endParaRPr lang="en-US" sz="2624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06BAE52-330A-4A42-A786-EBDD1DAA2D6A}"/>
              </a:ext>
            </a:extLst>
          </p:cNvPr>
          <p:cNvSpPr/>
          <p:nvPr userDrawn="1"/>
        </p:nvSpPr>
        <p:spPr>
          <a:xfrm>
            <a:off x="17340599" y="1340371"/>
            <a:ext cx="2253765" cy="49000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3944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DA0246A-6D9F-473B-95F8-E4A904375559}"/>
              </a:ext>
            </a:extLst>
          </p:cNvPr>
          <p:cNvSpPr/>
          <p:nvPr userDrawn="1"/>
        </p:nvSpPr>
        <p:spPr>
          <a:xfrm>
            <a:off x="24004344" y="24267278"/>
            <a:ext cx="3089621" cy="90267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3944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2891970" rtl="0" eaLnBrk="1" latinLnBrk="0" hangingPunct="1">
        <a:spcBef>
          <a:spcPct val="0"/>
        </a:spcBef>
        <a:buNone/>
        <a:defRPr sz="5719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084488" indent="-1084488" algn="l" defTabSz="2891970" rtl="0" eaLnBrk="1" latinLnBrk="0" hangingPunct="1">
        <a:spcBef>
          <a:spcPct val="20000"/>
        </a:spcBef>
        <a:buFont typeface="Arial" pitchFamily="34" charset="0"/>
        <a:buChar char="•"/>
        <a:defRPr sz="10159" kern="1200">
          <a:solidFill>
            <a:schemeClr val="tx1"/>
          </a:solidFill>
          <a:latin typeface="+mn-lt"/>
          <a:ea typeface="+mn-ea"/>
          <a:cs typeface="+mn-cs"/>
        </a:defRPr>
      </a:lvl1pPr>
      <a:lvl2pPr marL="2349725" indent="-903740" algn="l" defTabSz="2891970" rtl="0" eaLnBrk="1" latinLnBrk="0" hangingPunct="1">
        <a:spcBef>
          <a:spcPct val="20000"/>
        </a:spcBef>
        <a:buFont typeface="Arial" pitchFamily="34" charset="0"/>
        <a:buChar char="–"/>
        <a:defRPr sz="8948" kern="1200">
          <a:solidFill>
            <a:schemeClr val="tx1"/>
          </a:solidFill>
          <a:latin typeface="+mn-lt"/>
          <a:ea typeface="+mn-ea"/>
          <a:cs typeface="+mn-cs"/>
        </a:defRPr>
      </a:lvl2pPr>
      <a:lvl3pPr marL="3614962" indent="-722993" algn="l" defTabSz="2891970" rtl="0" eaLnBrk="1" latinLnBrk="0" hangingPunct="1">
        <a:spcBef>
          <a:spcPct val="20000"/>
        </a:spcBef>
        <a:buFont typeface="Arial" pitchFamily="34" charset="0"/>
        <a:buChar char="•"/>
        <a:defRPr sz="7603" kern="1200">
          <a:solidFill>
            <a:schemeClr val="tx1"/>
          </a:solidFill>
          <a:latin typeface="+mn-lt"/>
          <a:ea typeface="+mn-ea"/>
          <a:cs typeface="+mn-cs"/>
        </a:defRPr>
      </a:lvl3pPr>
      <a:lvl4pPr marL="5060948" indent="-722993" algn="l" defTabSz="2891970" rtl="0" eaLnBrk="1" latinLnBrk="0" hangingPunct="1">
        <a:spcBef>
          <a:spcPct val="20000"/>
        </a:spcBef>
        <a:buFont typeface="Arial" pitchFamily="34" charset="0"/>
        <a:buChar char="–"/>
        <a:defRPr sz="6392" kern="1200">
          <a:solidFill>
            <a:schemeClr val="tx1"/>
          </a:solidFill>
          <a:latin typeface="+mn-lt"/>
          <a:ea typeface="+mn-ea"/>
          <a:cs typeface="+mn-cs"/>
        </a:defRPr>
      </a:lvl4pPr>
      <a:lvl5pPr marL="6506931" indent="-722993" algn="l" defTabSz="2891970" rtl="0" eaLnBrk="1" latinLnBrk="0" hangingPunct="1">
        <a:spcBef>
          <a:spcPct val="20000"/>
        </a:spcBef>
        <a:buFont typeface="Arial" pitchFamily="34" charset="0"/>
        <a:buChar char="»"/>
        <a:defRPr sz="6392" kern="1200">
          <a:solidFill>
            <a:schemeClr val="tx1"/>
          </a:solidFill>
          <a:latin typeface="+mn-lt"/>
          <a:ea typeface="+mn-ea"/>
          <a:cs typeface="+mn-cs"/>
        </a:defRPr>
      </a:lvl5pPr>
      <a:lvl6pPr marL="7952917" indent="-722993" algn="l" defTabSz="2891970" rtl="0" eaLnBrk="1" latinLnBrk="0" hangingPunct="1">
        <a:spcBef>
          <a:spcPct val="20000"/>
        </a:spcBef>
        <a:buFont typeface="Arial" pitchFamily="34" charset="0"/>
        <a:buChar char="•"/>
        <a:defRPr sz="6392" kern="1200">
          <a:solidFill>
            <a:schemeClr val="tx1"/>
          </a:solidFill>
          <a:latin typeface="+mn-lt"/>
          <a:ea typeface="+mn-ea"/>
          <a:cs typeface="+mn-cs"/>
        </a:defRPr>
      </a:lvl6pPr>
      <a:lvl7pPr marL="9398900" indent="-722993" algn="l" defTabSz="2891970" rtl="0" eaLnBrk="1" latinLnBrk="0" hangingPunct="1">
        <a:spcBef>
          <a:spcPct val="20000"/>
        </a:spcBef>
        <a:buFont typeface="Arial" pitchFamily="34" charset="0"/>
        <a:buChar char="•"/>
        <a:defRPr sz="6392" kern="1200">
          <a:solidFill>
            <a:schemeClr val="tx1"/>
          </a:solidFill>
          <a:latin typeface="+mn-lt"/>
          <a:ea typeface="+mn-ea"/>
          <a:cs typeface="+mn-cs"/>
        </a:defRPr>
      </a:lvl7pPr>
      <a:lvl8pPr marL="10844886" indent="-722993" algn="l" defTabSz="2891970" rtl="0" eaLnBrk="1" latinLnBrk="0" hangingPunct="1">
        <a:spcBef>
          <a:spcPct val="20000"/>
        </a:spcBef>
        <a:buFont typeface="Arial" pitchFamily="34" charset="0"/>
        <a:buChar char="•"/>
        <a:defRPr sz="6392" kern="1200">
          <a:solidFill>
            <a:schemeClr val="tx1"/>
          </a:solidFill>
          <a:latin typeface="+mn-lt"/>
          <a:ea typeface="+mn-ea"/>
          <a:cs typeface="+mn-cs"/>
        </a:defRPr>
      </a:lvl8pPr>
      <a:lvl9pPr marL="12290871" indent="-722993" algn="l" defTabSz="2891970" rtl="0" eaLnBrk="1" latinLnBrk="0" hangingPunct="1">
        <a:spcBef>
          <a:spcPct val="20000"/>
        </a:spcBef>
        <a:buFont typeface="Arial" pitchFamily="34" charset="0"/>
        <a:buChar char="•"/>
        <a:defRPr sz="63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91970" rtl="0" eaLnBrk="1" latinLnBrk="0" hangingPunct="1">
        <a:defRPr sz="5719" kern="1200">
          <a:solidFill>
            <a:schemeClr val="tx1"/>
          </a:solidFill>
          <a:latin typeface="+mn-lt"/>
          <a:ea typeface="+mn-ea"/>
          <a:cs typeface="+mn-cs"/>
        </a:defRPr>
      </a:lvl1pPr>
      <a:lvl2pPr marL="1445985" algn="l" defTabSz="2891970" rtl="0" eaLnBrk="1" latinLnBrk="0" hangingPunct="1">
        <a:defRPr sz="5719" kern="1200">
          <a:solidFill>
            <a:schemeClr val="tx1"/>
          </a:solidFill>
          <a:latin typeface="+mn-lt"/>
          <a:ea typeface="+mn-ea"/>
          <a:cs typeface="+mn-cs"/>
        </a:defRPr>
      </a:lvl2pPr>
      <a:lvl3pPr marL="2891970" algn="l" defTabSz="2891970" rtl="0" eaLnBrk="1" latinLnBrk="0" hangingPunct="1">
        <a:defRPr sz="5719" kern="1200">
          <a:solidFill>
            <a:schemeClr val="tx1"/>
          </a:solidFill>
          <a:latin typeface="+mn-lt"/>
          <a:ea typeface="+mn-ea"/>
          <a:cs typeface="+mn-cs"/>
        </a:defRPr>
      </a:lvl3pPr>
      <a:lvl4pPr marL="4337954" algn="l" defTabSz="2891970" rtl="0" eaLnBrk="1" latinLnBrk="0" hangingPunct="1">
        <a:defRPr sz="5719" kern="1200">
          <a:solidFill>
            <a:schemeClr val="tx1"/>
          </a:solidFill>
          <a:latin typeface="+mn-lt"/>
          <a:ea typeface="+mn-ea"/>
          <a:cs typeface="+mn-cs"/>
        </a:defRPr>
      </a:lvl4pPr>
      <a:lvl5pPr marL="5783938" algn="l" defTabSz="2891970" rtl="0" eaLnBrk="1" latinLnBrk="0" hangingPunct="1">
        <a:defRPr sz="5719" kern="1200">
          <a:solidFill>
            <a:schemeClr val="tx1"/>
          </a:solidFill>
          <a:latin typeface="+mn-lt"/>
          <a:ea typeface="+mn-ea"/>
          <a:cs typeface="+mn-cs"/>
        </a:defRPr>
      </a:lvl5pPr>
      <a:lvl6pPr marL="7229924" algn="l" defTabSz="2891970" rtl="0" eaLnBrk="1" latinLnBrk="0" hangingPunct="1">
        <a:defRPr sz="5719" kern="1200">
          <a:solidFill>
            <a:schemeClr val="tx1"/>
          </a:solidFill>
          <a:latin typeface="+mn-lt"/>
          <a:ea typeface="+mn-ea"/>
          <a:cs typeface="+mn-cs"/>
        </a:defRPr>
      </a:lvl6pPr>
      <a:lvl7pPr marL="8675910" algn="l" defTabSz="2891970" rtl="0" eaLnBrk="1" latinLnBrk="0" hangingPunct="1">
        <a:defRPr sz="5719" kern="1200">
          <a:solidFill>
            <a:schemeClr val="tx1"/>
          </a:solidFill>
          <a:latin typeface="+mn-lt"/>
          <a:ea typeface="+mn-ea"/>
          <a:cs typeface="+mn-cs"/>
        </a:defRPr>
      </a:lvl7pPr>
      <a:lvl8pPr marL="10121894" algn="l" defTabSz="2891970" rtl="0" eaLnBrk="1" latinLnBrk="0" hangingPunct="1">
        <a:defRPr sz="5719" kern="1200">
          <a:solidFill>
            <a:schemeClr val="tx1"/>
          </a:solidFill>
          <a:latin typeface="+mn-lt"/>
          <a:ea typeface="+mn-ea"/>
          <a:cs typeface="+mn-cs"/>
        </a:defRPr>
      </a:lvl8pPr>
      <a:lvl9pPr marL="11567879" algn="l" defTabSz="2891970" rtl="0" eaLnBrk="1" latinLnBrk="0" hangingPunct="1">
        <a:defRPr sz="57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3encontrocegot.weebl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Marcador de Posição do Texto 17">
            <a:extLst>
              <a:ext uri="{FF2B5EF4-FFF2-40B4-BE49-F238E27FC236}">
                <a16:creationId xmlns:a16="http://schemas.microsoft.com/office/drawing/2014/main" id="{00010913-D431-48EB-88E6-4A1A095ED4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472" y="5123134"/>
            <a:ext cx="9954786" cy="883014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35" name="Marcador de Posição do Texto 21">
            <a:extLst>
              <a:ext uri="{FF2B5EF4-FFF2-40B4-BE49-F238E27FC236}">
                <a16:creationId xmlns:a16="http://schemas.microsoft.com/office/drawing/2014/main" id="{C15D8BB2-D754-4F03-9E45-1D534CAA254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051267" y="5123134"/>
            <a:ext cx="9954786" cy="897605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38" name="Marcador de Posição do Texto 23">
            <a:extLst>
              <a:ext uri="{FF2B5EF4-FFF2-40B4-BE49-F238E27FC236}">
                <a16:creationId xmlns:a16="http://schemas.microsoft.com/office/drawing/2014/main" id="{6E362D6F-C2F5-4D5E-A3D4-83564DF1D6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93471" y="24709997"/>
            <a:ext cx="9954787" cy="883014"/>
          </a:xfrm>
        </p:spPr>
        <p:txBody>
          <a:bodyPr/>
          <a:lstStyle/>
          <a:p>
            <a:endParaRPr lang="pt-PT"/>
          </a:p>
        </p:txBody>
      </p:sp>
      <p:sp>
        <p:nvSpPr>
          <p:cNvPr id="39" name="Marcador de Posição do Texto 27">
            <a:extLst>
              <a:ext uri="{FF2B5EF4-FFF2-40B4-BE49-F238E27FC236}">
                <a16:creationId xmlns:a16="http://schemas.microsoft.com/office/drawing/2014/main" id="{56E45329-C9DD-4E78-8B65-2F0FAA802D77}"/>
              </a:ext>
            </a:extLst>
          </p:cNvPr>
          <p:cNvSpPr txBox="1">
            <a:spLocks/>
          </p:cNvSpPr>
          <p:nvPr/>
        </p:nvSpPr>
        <p:spPr>
          <a:xfrm>
            <a:off x="3278868" y="2612170"/>
            <a:ext cx="15041790" cy="1465154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 defTabSz="2891970" rtl="0" eaLnBrk="1" latinLnBrk="0" hangingPunct="1">
              <a:spcBef>
                <a:spcPct val="20000"/>
              </a:spcBef>
              <a:buFontTx/>
              <a:buNone/>
              <a:defRPr sz="3633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2349725" indent="-903740" algn="l" defTabSz="2891970" rtl="0" eaLnBrk="1" latinLnBrk="0" hangingPunct="1">
              <a:spcBef>
                <a:spcPct val="20000"/>
              </a:spcBef>
              <a:buFontTx/>
              <a:buNone/>
              <a:defRPr sz="4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4962" indent="-722993" algn="l" defTabSz="2891970" rtl="0" eaLnBrk="1" latinLnBrk="0" hangingPunct="1">
              <a:spcBef>
                <a:spcPct val="20000"/>
              </a:spcBef>
              <a:buFontTx/>
              <a:buNone/>
              <a:defRPr sz="4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60948" indent="-722993" algn="l" defTabSz="2891970" rtl="0" eaLnBrk="1" latinLnBrk="0" hangingPunct="1">
              <a:spcBef>
                <a:spcPct val="20000"/>
              </a:spcBef>
              <a:buFontTx/>
              <a:buNone/>
              <a:defRPr sz="4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06931" indent="-722993" algn="l" defTabSz="2891970" rtl="0" eaLnBrk="1" latinLnBrk="0" hangingPunct="1">
              <a:spcBef>
                <a:spcPct val="20000"/>
              </a:spcBef>
              <a:buFontTx/>
              <a:buNone/>
              <a:defRPr sz="4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52917" indent="-722993" algn="l" defTabSz="28919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98900" indent="-722993" algn="l" defTabSz="28919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44886" indent="-722993" algn="l" defTabSz="28919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90871" indent="-722993" algn="l" defTabSz="28919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>
                <a:solidFill>
                  <a:schemeClr val="bg1">
                    <a:lumMod val="50000"/>
                    <a:lumOff val="50000"/>
                  </a:schemeClr>
                </a:solidFill>
              </a:rPr>
              <a:t>Informação institucional e email do autor correspondente</a:t>
            </a:r>
          </a:p>
        </p:txBody>
      </p:sp>
      <p:sp>
        <p:nvSpPr>
          <p:cNvPr id="40" name="Marcador de Posição do Texto 28">
            <a:extLst>
              <a:ext uri="{FF2B5EF4-FFF2-40B4-BE49-F238E27FC236}">
                <a16:creationId xmlns:a16="http://schemas.microsoft.com/office/drawing/2014/main" id="{C6C5240F-DA91-4CCA-80A8-E7F8FF30DEAF}"/>
              </a:ext>
            </a:extLst>
          </p:cNvPr>
          <p:cNvSpPr txBox="1">
            <a:spLocks/>
          </p:cNvSpPr>
          <p:nvPr/>
        </p:nvSpPr>
        <p:spPr>
          <a:xfrm>
            <a:off x="3278868" y="1538729"/>
            <a:ext cx="15041790" cy="1262156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 defTabSz="2891970" rtl="0" eaLnBrk="1" latinLnBrk="0" hangingPunct="1">
              <a:spcBef>
                <a:spcPct val="20000"/>
              </a:spcBef>
              <a:buFontTx/>
              <a:buNone/>
              <a:defRPr sz="4844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2349725" indent="-903740" algn="l" defTabSz="2891970" rtl="0" eaLnBrk="1" latinLnBrk="0" hangingPunct="1">
              <a:spcBef>
                <a:spcPct val="20000"/>
              </a:spcBef>
              <a:buFontTx/>
              <a:buNone/>
              <a:defRPr sz="4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4962" indent="-722993" algn="l" defTabSz="2891970" rtl="0" eaLnBrk="1" latinLnBrk="0" hangingPunct="1">
              <a:spcBef>
                <a:spcPct val="20000"/>
              </a:spcBef>
              <a:buFontTx/>
              <a:buNone/>
              <a:defRPr sz="4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60948" indent="-722993" algn="l" defTabSz="2891970" rtl="0" eaLnBrk="1" latinLnBrk="0" hangingPunct="1">
              <a:spcBef>
                <a:spcPct val="20000"/>
              </a:spcBef>
              <a:buFontTx/>
              <a:buNone/>
              <a:defRPr sz="4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06931" indent="-722993" algn="l" defTabSz="2891970" rtl="0" eaLnBrk="1" latinLnBrk="0" hangingPunct="1">
              <a:spcBef>
                <a:spcPct val="20000"/>
              </a:spcBef>
              <a:buFontTx/>
              <a:buNone/>
              <a:defRPr sz="4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52917" indent="-722993" algn="l" defTabSz="28919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98900" indent="-722993" algn="l" defTabSz="28919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44886" indent="-722993" algn="l" defTabSz="28919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90871" indent="-722993" algn="l" defTabSz="28919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4400" dirty="0">
                <a:solidFill>
                  <a:srgbClr val="4CBD7F"/>
                </a:solidFill>
              </a:rPr>
              <a:t>Autores</a:t>
            </a:r>
          </a:p>
        </p:txBody>
      </p:sp>
      <p:sp>
        <p:nvSpPr>
          <p:cNvPr id="41" name="Marcador de Posição do Texto 29">
            <a:extLst>
              <a:ext uri="{FF2B5EF4-FFF2-40B4-BE49-F238E27FC236}">
                <a16:creationId xmlns:a16="http://schemas.microsoft.com/office/drawing/2014/main" id="{87C7210D-B6E2-4A80-96C0-CF1C5C1A47D8}"/>
              </a:ext>
            </a:extLst>
          </p:cNvPr>
          <p:cNvSpPr txBox="1">
            <a:spLocks/>
          </p:cNvSpPr>
          <p:nvPr/>
        </p:nvSpPr>
        <p:spPr>
          <a:xfrm>
            <a:off x="3436084" y="172534"/>
            <a:ext cx="14884573" cy="1775267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 defTabSz="2891970" rtl="0" eaLnBrk="1" latinLnBrk="0" hangingPunct="1">
              <a:spcBef>
                <a:spcPct val="20000"/>
              </a:spcBef>
              <a:buFontTx/>
              <a:buNone/>
              <a:defRPr sz="6593" kern="120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2349725" indent="-903740" algn="l" defTabSz="2891970" rtl="0" eaLnBrk="1" latinLnBrk="0" hangingPunct="1">
              <a:spcBef>
                <a:spcPct val="20000"/>
              </a:spcBef>
              <a:buFontTx/>
              <a:buNone/>
              <a:defRPr sz="4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4962" indent="-722993" algn="l" defTabSz="2891970" rtl="0" eaLnBrk="1" latinLnBrk="0" hangingPunct="1">
              <a:spcBef>
                <a:spcPct val="20000"/>
              </a:spcBef>
              <a:buFontTx/>
              <a:buNone/>
              <a:defRPr sz="4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60948" indent="-722993" algn="l" defTabSz="2891970" rtl="0" eaLnBrk="1" latinLnBrk="0" hangingPunct="1">
              <a:spcBef>
                <a:spcPct val="20000"/>
              </a:spcBef>
              <a:buFontTx/>
              <a:buNone/>
              <a:defRPr sz="4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506931" indent="-722993" algn="l" defTabSz="2891970" rtl="0" eaLnBrk="1" latinLnBrk="0" hangingPunct="1">
              <a:spcBef>
                <a:spcPct val="20000"/>
              </a:spcBef>
              <a:buFontTx/>
              <a:buNone/>
              <a:defRPr sz="4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52917" indent="-722993" algn="l" defTabSz="28919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98900" indent="-722993" algn="l" defTabSz="28919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44886" indent="-722993" algn="l" defTabSz="28919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90871" indent="-722993" algn="l" defTabSz="28919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5400" b="1" dirty="0">
                <a:solidFill>
                  <a:srgbClr val="005674"/>
                </a:solidFill>
              </a:rPr>
              <a:t>TÍTULO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B91E224D-831D-4EF4-84C2-C8E4B9B4ED4E}"/>
              </a:ext>
            </a:extLst>
          </p:cNvPr>
          <p:cNvSpPr txBox="1"/>
          <p:nvPr/>
        </p:nvSpPr>
        <p:spPr>
          <a:xfrm>
            <a:off x="593471" y="331674"/>
            <a:ext cx="2842614" cy="3539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</a:rPr>
              <a:t>Inserir </a:t>
            </a:r>
            <a:r>
              <a:rPr lang="pt-PT" sz="2800" dirty="0" err="1">
                <a:solidFill>
                  <a:schemeClr val="bg1"/>
                </a:solidFill>
              </a:rPr>
              <a:t>icon</a:t>
            </a:r>
            <a:r>
              <a:rPr lang="pt-PT" sz="2800" dirty="0">
                <a:solidFill>
                  <a:schemeClr val="bg1"/>
                </a:solidFill>
              </a:rPr>
              <a:t> do ODS do seu resumo</a:t>
            </a:r>
          </a:p>
          <a:p>
            <a:r>
              <a:rPr lang="pt-PT" sz="2800" dirty="0">
                <a:solidFill>
                  <a:schemeClr val="bg1"/>
                </a:solidFill>
              </a:rPr>
              <a:t>(para acesso aos </a:t>
            </a:r>
            <a:r>
              <a:rPr lang="pt-PT" sz="2800" dirty="0" err="1">
                <a:solidFill>
                  <a:schemeClr val="bg1"/>
                </a:solidFill>
              </a:rPr>
              <a:t>icons</a:t>
            </a:r>
            <a:r>
              <a:rPr lang="pt-PT" sz="2800" dirty="0">
                <a:solidFill>
                  <a:schemeClr val="bg1"/>
                </a:solidFill>
              </a:rPr>
              <a:t>: </a:t>
            </a:r>
            <a:r>
              <a:rPr lang="pt-PT" sz="28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https://3encontrocegot.weebly.com/</a:t>
            </a:r>
            <a:r>
              <a:rPr lang="pt-PT" sz="2800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43" name="Imagem 42" descr="Uma imagem com texto&#10;&#10;Descrição gerada automaticamente">
            <a:extLst>
              <a:ext uri="{FF2B5EF4-FFF2-40B4-BE49-F238E27FC236}">
                <a16:creationId xmlns:a16="http://schemas.microsoft.com/office/drawing/2014/main" id="{7B443972-197D-4BDE-A6D7-0CC9394A8ED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46" b="7949"/>
          <a:stretch/>
        </p:blipFill>
        <p:spPr>
          <a:xfrm>
            <a:off x="15422169" y="23949820"/>
            <a:ext cx="6154851" cy="4700338"/>
          </a:xfrm>
          <a:prstGeom prst="rect">
            <a:avLst/>
          </a:prstGeom>
        </p:spPr>
      </p:pic>
      <p:sp>
        <p:nvSpPr>
          <p:cNvPr id="44" name="Retângulo 43">
            <a:extLst>
              <a:ext uri="{FF2B5EF4-FFF2-40B4-BE49-F238E27FC236}">
                <a16:creationId xmlns:a16="http://schemas.microsoft.com/office/drawing/2014/main" id="{AD4E5C52-C4BB-4FC5-A726-AD0CF2EE6A9F}"/>
              </a:ext>
            </a:extLst>
          </p:cNvPr>
          <p:cNvSpPr/>
          <p:nvPr/>
        </p:nvSpPr>
        <p:spPr>
          <a:xfrm>
            <a:off x="15422169" y="23949819"/>
            <a:ext cx="2476500" cy="9442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5" name="Imagem 44" descr="Uma imagem com texto&#10;&#10;Descrição gerada automaticamente">
            <a:extLst>
              <a:ext uri="{FF2B5EF4-FFF2-40B4-BE49-F238E27FC236}">
                <a16:creationId xmlns:a16="http://schemas.microsoft.com/office/drawing/2014/main" id="{AFCCA947-C94E-44D8-8178-405090326C8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" t="7735" r="2391" b="66783"/>
          <a:stretch/>
        </p:blipFill>
        <p:spPr>
          <a:xfrm>
            <a:off x="10915197" y="24075634"/>
            <a:ext cx="5038952" cy="3186062"/>
          </a:xfrm>
          <a:prstGeom prst="rect">
            <a:avLst/>
          </a:prstGeom>
        </p:spPr>
      </p:pic>
      <p:sp>
        <p:nvSpPr>
          <p:cNvPr id="47" name="CaixaDeTexto 46">
            <a:extLst>
              <a:ext uri="{FF2B5EF4-FFF2-40B4-BE49-F238E27FC236}">
                <a16:creationId xmlns:a16="http://schemas.microsoft.com/office/drawing/2014/main" id="{86E43C87-5721-4BCB-9480-644B4B417BCE}"/>
              </a:ext>
            </a:extLst>
          </p:cNvPr>
          <p:cNvSpPr txBox="1"/>
          <p:nvPr/>
        </p:nvSpPr>
        <p:spPr>
          <a:xfrm>
            <a:off x="18449843" y="1470747"/>
            <a:ext cx="284261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</a:rPr>
              <a:t>Logo da sua instituição</a:t>
            </a:r>
          </a:p>
        </p:txBody>
      </p:sp>
    </p:spTree>
    <p:extLst>
      <p:ext uri="{BB962C8B-B14F-4D97-AF65-F5344CB8AC3E}">
        <p14:creationId xmlns:p14="http://schemas.microsoft.com/office/powerpoint/2010/main" val="3874869272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100CMx140CM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263</TotalTime>
  <Words>35</Words>
  <Application>Microsoft Office PowerPoint</Application>
  <PresentationFormat>Personalizados</PresentationFormat>
  <Paragraphs>7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PosterPresentations.com-100CMx140CM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1999010632</cp:lastModifiedBy>
  <cp:revision>41</cp:revision>
  <dcterms:created xsi:type="dcterms:W3CDTF">2012-02-10T00:21:22Z</dcterms:created>
  <dcterms:modified xsi:type="dcterms:W3CDTF">2019-07-04T10:36:42Z</dcterms:modified>
</cp:coreProperties>
</file>